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0" r:id="rId3"/>
    <p:sldId id="279" r:id="rId4"/>
    <p:sldId id="275" r:id="rId5"/>
    <p:sldId id="259" r:id="rId6"/>
    <p:sldId id="268" r:id="rId7"/>
    <p:sldId id="257" r:id="rId8"/>
    <p:sldId id="274" r:id="rId9"/>
    <p:sldId id="278" r:id="rId10"/>
    <p:sldId id="276" r:id="rId11"/>
    <p:sldId id="267" r:id="rId12"/>
    <p:sldId id="258" r:id="rId13"/>
    <p:sldId id="272" r:id="rId14"/>
    <p:sldId id="266" r:id="rId15"/>
    <p:sldId id="271" r:id="rId16"/>
    <p:sldId id="263" r:id="rId17"/>
    <p:sldId id="262" r:id="rId18"/>
    <p:sldId id="265" r:id="rId19"/>
    <p:sldId id="273" r:id="rId20"/>
    <p:sldId id="277" r:id="rId21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6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63E5-1FCD-4042-97B0-23250932D545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687E-8338-4E9D-8AD0-42EEA810623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6310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63E5-1FCD-4042-97B0-23250932D545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687E-8338-4E9D-8AD0-42EEA810623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7878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63E5-1FCD-4042-97B0-23250932D545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687E-8338-4E9D-8AD0-42EEA810623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9683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63E5-1FCD-4042-97B0-23250932D545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687E-8338-4E9D-8AD0-42EEA810623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38465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63E5-1FCD-4042-97B0-23250932D545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687E-8338-4E9D-8AD0-42EEA810623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210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63E5-1FCD-4042-97B0-23250932D545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687E-8338-4E9D-8AD0-42EEA810623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3265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63E5-1FCD-4042-97B0-23250932D545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687E-8338-4E9D-8AD0-42EEA810623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8628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63E5-1FCD-4042-97B0-23250932D545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687E-8338-4E9D-8AD0-42EEA810623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11345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63E5-1FCD-4042-97B0-23250932D545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687E-8338-4E9D-8AD0-42EEA810623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1408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63E5-1FCD-4042-97B0-23250932D545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687E-8338-4E9D-8AD0-42EEA810623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334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63E5-1FCD-4042-97B0-23250932D545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687E-8338-4E9D-8AD0-42EEA810623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5803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563E5-1FCD-4042-97B0-23250932D545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F687E-8338-4E9D-8AD0-42EEA810623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72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6762346" y="1407401"/>
            <a:ext cx="48862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יצחק יהודה ז"ל 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77CCF90D-783D-AD44-F084-DAD2A01DF973}"/>
              </a:ext>
            </a:extLst>
          </p:cNvPr>
          <p:cNvSpPr txBox="1"/>
          <p:nvPr/>
        </p:nvSpPr>
        <p:spPr>
          <a:xfrm>
            <a:off x="4670077" y="2881609"/>
            <a:ext cx="60933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200" b="1" dirty="0"/>
              <a:t>נולד 1.6.1926</a:t>
            </a:r>
          </a:p>
          <a:p>
            <a:endParaRPr lang="he-IL" sz="3200" b="1" dirty="0"/>
          </a:p>
          <a:p>
            <a:r>
              <a:rPr lang="he-IL" sz="3200" b="1" dirty="0"/>
              <a:t>נפטר 14.4.2026</a:t>
            </a:r>
            <a:endParaRPr lang="en-US" sz="3200" b="1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1813103-9757-43D5-F7BD-F4DA7C0644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44" r="47698" b="71072"/>
          <a:stretch>
            <a:fillRect/>
          </a:stretch>
        </p:blipFill>
        <p:spPr>
          <a:xfrm>
            <a:off x="766752" y="603000"/>
            <a:ext cx="5575164" cy="565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7038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B7EFA1F0-E0D4-73D9-B514-FB79568A7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4" r="-3" b="-3"/>
          <a:stretch>
            <a:fillRect/>
          </a:stretch>
        </p:blipFill>
        <p:spPr>
          <a:xfrm>
            <a:off x="4015778" y="120304"/>
            <a:ext cx="3878801" cy="6627287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83DC9AB-C48E-D842-E0DD-32548B274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 r="14725" b="-3"/>
          <a:stretch>
            <a:fillRect/>
          </a:stretch>
        </p:blipFill>
        <p:spPr>
          <a:xfrm>
            <a:off x="7994231" y="120304"/>
            <a:ext cx="3941683" cy="671694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3FCEE4C-0AA8-1935-0AD2-401977B86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2" b="5047"/>
          <a:stretch>
            <a:fillRect/>
          </a:stretch>
        </p:blipFill>
        <p:spPr>
          <a:xfrm>
            <a:off x="90645" y="160918"/>
            <a:ext cx="3799007" cy="6606531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2A5FC5C8-2CC5-B1B5-31CC-9DF9C30D6429}"/>
              </a:ext>
            </a:extLst>
          </p:cNvPr>
          <p:cNvSpPr txBox="1"/>
          <p:nvPr/>
        </p:nvSpPr>
        <p:spPr>
          <a:xfrm>
            <a:off x="4242279" y="371633"/>
            <a:ext cx="3467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b="1" dirty="0"/>
              <a:t>הנכדים גדלים ונישאים  </a:t>
            </a:r>
            <a:endParaRPr lang="en-US" sz="2800" b="1" dirty="0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3CFD2D0B-3DC5-2374-9A0B-C6476E1B1209}"/>
              </a:ext>
            </a:extLst>
          </p:cNvPr>
          <p:cNvSpPr txBox="1"/>
          <p:nvPr/>
        </p:nvSpPr>
        <p:spPr>
          <a:xfrm>
            <a:off x="-617110" y="5810018"/>
            <a:ext cx="3799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b="1" dirty="0"/>
              <a:t>וגם נינים מגיעים  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84621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31F551B-BD83-B10E-0762-49498D952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391" b="-2"/>
          <a:stretch>
            <a:fillRect/>
          </a:stretch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618C7C9E-7D17-B805-E8BD-8BDB3C6B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r="18425" b="-2"/>
          <a:stretch>
            <a:fillRect/>
          </a:stretch>
        </p:blipFill>
        <p:spPr>
          <a:xfrm>
            <a:off x="4196035" y="166532"/>
            <a:ext cx="3797618" cy="6524936"/>
          </a:xfrm>
          <a:prstGeom prst="rect">
            <a:avLst/>
          </a:prstGeom>
        </p:spPr>
      </p:pic>
      <p:pic>
        <p:nvPicPr>
          <p:cNvPr id="8" name="מציין מיקום תוכן 7">
            <a:extLst>
              <a:ext uri="{FF2B5EF4-FFF2-40B4-BE49-F238E27FC236}">
                <a16:creationId xmlns:a16="http://schemas.microsoft.com/office/drawing/2014/main" id="{B2EF5114-7494-0F82-9A39-54DD5A57A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2" b="2"/>
          <a:stretch>
            <a:fillRect/>
          </a:stretch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D52FF8D-4BC7-3CDA-CF6A-EDC2AF1737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" r="7031" b="-2"/>
          <a:stretch>
            <a:fillRect/>
          </a:stretch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E05CA87E-77C1-BB0A-AD09-83014DAC2633}"/>
              </a:ext>
            </a:extLst>
          </p:cNvPr>
          <p:cNvSpPr txBox="1"/>
          <p:nvPr/>
        </p:nvSpPr>
        <p:spPr>
          <a:xfrm>
            <a:off x="3886200" y="166531"/>
            <a:ext cx="4107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000" b="1" dirty="0">
                <a:solidFill>
                  <a:schemeClr val="bg1"/>
                </a:solidFill>
              </a:rPr>
              <a:t>הרבה </a:t>
            </a:r>
            <a:r>
              <a:rPr lang="he-IL" sz="4000" b="1" dirty="0" err="1">
                <a:solidFill>
                  <a:schemeClr val="bg1"/>
                </a:solidFill>
              </a:rPr>
              <a:t>הרבה</a:t>
            </a:r>
            <a:r>
              <a:rPr lang="he-IL" sz="4000" b="1" dirty="0">
                <a:solidFill>
                  <a:schemeClr val="bg1"/>
                </a:solidFill>
              </a:rPr>
              <a:t> נינים 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91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03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CB1C386-E45B-DDC0-0EDC-C1DC3E620484}"/>
              </a:ext>
            </a:extLst>
          </p:cNvPr>
          <p:cNvSpPr txBox="1"/>
          <p:nvPr/>
        </p:nvSpPr>
        <p:spPr>
          <a:xfrm>
            <a:off x="653143" y="412454"/>
            <a:ext cx="5747657" cy="1376288"/>
          </a:xfrm>
          <a:prstGeom prst="rect">
            <a:avLst/>
          </a:prstGeom>
        </p:spPr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he-IL" sz="3200" b="1" dirty="0"/>
              <a:t>יונה ויצחק יהודה ז"ל החליטו לעבור ללב גנים 23.7.2017  </a:t>
            </a:r>
            <a:endParaRPr lang="en-US" sz="32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67D21E-ED6F-900D-356A-6525A0AA1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2" b="-1"/>
          <a:stretch>
            <a:fillRect/>
          </a:stretch>
        </p:blipFill>
        <p:spPr bwMode="auto">
          <a:xfrm>
            <a:off x="20" y="2367643"/>
            <a:ext cx="6400781" cy="4490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C81D0F4-6003-2A84-75F7-2BDECEBA0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264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46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2A141B-D2BF-47DA-FBB2-55197B1317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859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70D5B659-8999-9C2A-7EF5-B183599EB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7" r="7" b="-1"/>
          <a:stretch>
            <a:fillRect/>
          </a:stretch>
        </p:blipFill>
        <p:spPr bwMode="auto">
          <a:xfrm>
            <a:off x="194171" y="171716"/>
            <a:ext cx="5813197" cy="6129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EDFF01B-BBD0-FCA8-FBD9-8356F85A6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43" b="3"/>
          <a:stretch>
            <a:fillRect/>
          </a:stretch>
        </p:blipFill>
        <p:spPr bwMode="auto">
          <a:xfrm>
            <a:off x="6196929" y="171716"/>
            <a:ext cx="5803986" cy="3171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5E1F34C-DFB9-48BA-1F9D-9FD1DF9B0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"/>
          <a:stretch>
            <a:fillRect/>
          </a:stretch>
        </p:blipFill>
        <p:spPr bwMode="auto">
          <a:xfrm>
            <a:off x="6196929" y="3633161"/>
            <a:ext cx="5786386" cy="27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350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F569C06-CDE3-F50B-9EA8-82845B413D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0" t="4848" r="-1" b="1"/>
          <a:stretch/>
        </p:blipFill>
        <p:spPr>
          <a:xfrm>
            <a:off x="564372" y="73725"/>
            <a:ext cx="3936000" cy="323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3079" name="Straight Connector 3078">
            <a:extLst>
              <a:ext uri="{FF2B5EF4-FFF2-40B4-BE49-F238E27FC236}">
                <a16:creationId xmlns:a16="http://schemas.microsoft.com/office/drawing/2014/main" id="{D4BDCD00-BA97-40D8-93CD-0A9CA931B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2080" y="3429000"/>
            <a:ext cx="263652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9D3FA650-944C-C376-C1FB-4DEED3911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448" y="3808114"/>
            <a:ext cx="3936000" cy="29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2D631E40-F51C-4828-B23B-DF9035132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BB270C-65D3-E6E9-5DA3-D0C13A19A5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6" r="-2" b="19104"/>
          <a:stretch>
            <a:fillRect/>
          </a:stretch>
        </p:blipFill>
        <p:spPr bwMode="auto">
          <a:xfrm>
            <a:off x="4677653" y="1255002"/>
            <a:ext cx="7303024" cy="4105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89E8564-4A79-A854-1974-EC0EA8E43703}"/>
              </a:ext>
            </a:extLst>
          </p:cNvPr>
          <p:cNvSpPr txBox="1"/>
          <p:nvPr/>
        </p:nvSpPr>
        <p:spPr>
          <a:xfrm>
            <a:off x="5325275" y="355842"/>
            <a:ext cx="5871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b="1" dirty="0"/>
              <a:t>השתתף בפעילויות ונהנה מהחברה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57958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מציין מיקום תוכן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0096"/>
          <a:stretch>
            <a:fillRect/>
          </a:stretch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BD0DB3D-0808-41A3-E9DB-889D3EE3B1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69" r="20219"/>
          <a:stretch>
            <a:fillRect/>
          </a:stretch>
        </p:blipFill>
        <p:spPr>
          <a:xfrm>
            <a:off x="2330217" y="-37"/>
            <a:ext cx="57386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E0D009-8C01-5B4C-16E6-3A0D2A39A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687" y="1814435"/>
            <a:ext cx="2804504" cy="322905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e-IL" sz="3200" b="1" dirty="0"/>
              <a:t>היה פעיל, התעניין, עם ראש צלול עד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3200" b="1" dirty="0"/>
              <a:t>סוף דרכו 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28187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7E422695-000B-9E09-D4CD-49BF230F1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14" b="-1"/>
          <a:stretch>
            <a:fillRect/>
          </a:stretch>
        </p:blipFill>
        <p:spPr>
          <a:xfrm rot="5400000">
            <a:off x="-1101852" y="1101852"/>
            <a:ext cx="6858000" cy="4654296"/>
          </a:xfrm>
          <a:prstGeom prst="rect">
            <a:avLst/>
          </a:prstGeom>
        </p:spPr>
      </p:pic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1196D554-682A-6059-F4B3-1BAC3A18A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 r="11511" b="2"/>
          <a:stretch>
            <a:fillRect/>
          </a:stretch>
        </p:blipFill>
        <p:spPr>
          <a:xfrm>
            <a:off x="4654296" y="10"/>
            <a:ext cx="7693342" cy="685799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199A7007-AE8E-5D48-0596-C9531EBAB7C9}"/>
              </a:ext>
            </a:extLst>
          </p:cNvPr>
          <p:cNvSpPr txBox="1"/>
          <p:nvPr/>
        </p:nvSpPr>
        <p:spPr>
          <a:xfrm>
            <a:off x="1698824" y="5932170"/>
            <a:ext cx="5910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600" b="1" dirty="0"/>
              <a:t>קידוש בחגים ובשבתות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49973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2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64244" y="166753"/>
            <a:ext cx="4284420" cy="1455528"/>
          </a:xfrm>
        </p:spPr>
        <p:txBody>
          <a:bodyPr anchor="t">
            <a:norm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  <a:cs typeface="+mn-cs"/>
              </a:rPr>
              <a:t>מפגשים ועדויות שקיים עם חיילים בימי השואה </a:t>
            </a: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650" y="642750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8" t="20303" r="-1"/>
          <a:stretch/>
        </p:blipFill>
        <p:spPr>
          <a:xfrm>
            <a:off x="372664" y="1236492"/>
            <a:ext cx="5076000" cy="511322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A345693-222A-C8E3-284D-35E1F00FD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654" y="731625"/>
            <a:ext cx="5137299" cy="2376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מציין מיקום תוכן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345" y="3839250"/>
            <a:ext cx="5137300" cy="2376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70863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176084D2-B0DD-C740-F052-7EAE6E897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3" b="4029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4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alpha val="37000"/>
                <a:lumMod val="47000"/>
                <a:lumOff val="53000"/>
              </a:schemeClr>
            </a:gs>
            <a:gs pos="76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מציין מיקום תוכן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1226"/>
          <a:stretch>
            <a:fillRect/>
          </a:stretch>
        </p:blipFill>
        <p:spPr>
          <a:xfrm>
            <a:off x="6096000" y="0"/>
            <a:ext cx="6102826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010" y="2000250"/>
            <a:ext cx="402336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/>
              <a:t>ג'וליה ומשה יצחק </a:t>
            </a:r>
          </a:p>
        </p:txBody>
      </p:sp>
    </p:spTree>
    <p:extLst>
      <p:ext uri="{BB962C8B-B14F-4D97-AF65-F5344CB8AC3E}">
        <p14:creationId xmlns:p14="http://schemas.microsoft.com/office/powerpoint/2010/main" val="2407679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DA91277-8CBE-538E-925E-1C138A4E6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38005" t="19115" r="18567" b="35897"/>
          <a:stretch>
            <a:fillRect/>
          </a:stretch>
        </p:blipFill>
        <p:spPr bwMode="auto">
          <a:xfrm>
            <a:off x="785804" y="927000"/>
            <a:ext cx="6286510" cy="500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067AA04A-0B72-4DC6-3D28-ECA658D107CF}"/>
              </a:ext>
            </a:extLst>
          </p:cNvPr>
          <p:cNvSpPr txBox="1"/>
          <p:nvPr/>
        </p:nvSpPr>
        <p:spPr>
          <a:xfrm>
            <a:off x="7582486" y="2007284"/>
            <a:ext cx="4204702" cy="3019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4400" b="1" dirty="0"/>
              <a:t>נפרדים ממך בכאב חברנו היקר  </a:t>
            </a:r>
          </a:p>
          <a:p>
            <a:pPr algn="ctr">
              <a:lnSpc>
                <a:spcPct val="150000"/>
              </a:lnSpc>
            </a:pPr>
            <a:r>
              <a:rPr lang="he-IL" sz="4400" b="1" dirty="0"/>
              <a:t>יצחק יהודה</a:t>
            </a:r>
            <a:r>
              <a:rPr lang="he-IL" sz="4000" b="1" dirty="0"/>
              <a:t>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84293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2" name="Picture 6" descr="הכיבוש הגרמני, האקציות בינינה והשמדתה של קהילת ינינה (יוון) | יד ושם">
            <a:extLst>
              <a:ext uri="{FF2B5EF4-FFF2-40B4-BE49-F238E27FC236}">
                <a16:creationId xmlns:a16="http://schemas.microsoft.com/office/drawing/2014/main" id="{952531E0-7E32-5D69-8A99-5CA4FC990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2" r="11252" b="2"/>
          <a:stretch>
            <a:fillRect/>
          </a:stretch>
        </p:blipFill>
        <p:spPr bwMode="auto">
          <a:xfrm>
            <a:off x="191086" y="171715"/>
            <a:ext cx="5813197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סלוניקי (Salonika) | האנציקלופדיה של הגטאות">
            <a:extLst>
              <a:ext uri="{FF2B5EF4-FFF2-40B4-BE49-F238E27FC236}">
                <a16:creationId xmlns:a16="http://schemas.microsoft.com/office/drawing/2014/main" id="{9C5C73A7-5E81-B1D6-4A01-E8B24C7E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6"/>
          <a:stretch>
            <a:fillRect/>
          </a:stretch>
        </p:blipFill>
        <p:spPr bwMode="auto">
          <a:xfrm>
            <a:off x="6196929" y="171716"/>
            <a:ext cx="5803986" cy="31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יהדות יוון לפני מלחמת העולם השניה – ארגון יוצאי יוון בישראל">
            <a:extLst>
              <a:ext uri="{FF2B5EF4-FFF2-40B4-BE49-F238E27FC236}">
                <a16:creationId xmlns:a16="http://schemas.microsoft.com/office/drawing/2014/main" id="{48566787-8CC6-D2CF-98A3-273F5C412B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5" b="5014"/>
          <a:stretch>
            <a:fillRect/>
          </a:stretch>
        </p:blipFill>
        <p:spPr bwMode="auto">
          <a:xfrm>
            <a:off x="6196929" y="3514856"/>
            <a:ext cx="5786386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638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193AB289-BCA9-3015-6286-AA18F38A8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" y="0"/>
            <a:ext cx="12537440" cy="69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41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7" y="314378"/>
            <a:ext cx="3972479" cy="5439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t="11460" r="8919" b="4686"/>
          <a:stretch/>
        </p:blipFill>
        <p:spPr>
          <a:xfrm>
            <a:off x="5351318" y="1433945"/>
            <a:ext cx="6181862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66700042-BEBB-E85F-9E2A-C95E46EDA596}"/>
              </a:ext>
            </a:extLst>
          </p:cNvPr>
          <p:cNvSpPr txBox="1"/>
          <p:nvPr/>
        </p:nvSpPr>
        <p:spPr>
          <a:xfrm>
            <a:off x="6410691" y="128641"/>
            <a:ext cx="4909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200" b="1" dirty="0"/>
              <a:t>עולה חדש שהפך לחייל צעיר במדינה שעוד לא קמה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93558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4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6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מציין מיקום תוכן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49" r="-2" b="-2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7" r="9863" b="-1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82D2CD4E-D451-4E10-30CD-785358566597}"/>
              </a:ext>
            </a:extLst>
          </p:cNvPr>
          <p:cNvSpPr txBox="1"/>
          <p:nvPr/>
        </p:nvSpPr>
        <p:spPr>
          <a:xfrm>
            <a:off x="1889760" y="777240"/>
            <a:ext cx="3566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b="1" dirty="0"/>
              <a:t>הבנות מקבלות אות הוקרה לבני 100 שלחמו במלחמת העצמאות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91646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1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342"/>
          <a:stretch>
            <a:fillRect/>
          </a:stretch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A4E0E62-AA9D-512E-827A-CCF89EAE3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3379" y="1670145"/>
            <a:ext cx="4156512" cy="376983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e-IL" sz="4400" b="1" dirty="0"/>
              <a:t>יצחק ויונה יהודה </a:t>
            </a:r>
          </a:p>
          <a:p>
            <a:pPr marL="0" indent="0" algn="ctr">
              <a:buNone/>
            </a:pPr>
            <a:r>
              <a:rPr lang="he-IL" sz="4400" b="1" dirty="0"/>
              <a:t>נישאים 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555766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786EC6EB-72B1-4C56-5ADC-7C03F3A6E2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r="2" b="15388"/>
          <a:stretch>
            <a:fillRect/>
          </a:stretch>
        </p:blipFill>
        <p:spPr>
          <a:xfrm>
            <a:off x="-4084" y="10"/>
            <a:ext cx="609905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8A65187C-2A0B-2C1D-3973-E3F9095C1BAC}"/>
              </a:ext>
            </a:extLst>
          </p:cNvPr>
          <p:cNvSpPr txBox="1"/>
          <p:nvPr/>
        </p:nvSpPr>
        <p:spPr>
          <a:xfrm>
            <a:off x="171450" y="277434"/>
            <a:ext cx="2557462" cy="90529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he-IL" sz="3200" b="1" dirty="0"/>
              <a:t>אבא צעיר עם </a:t>
            </a:r>
          </a:p>
          <a:p>
            <a:pPr algn="ctr">
              <a:spcAft>
                <a:spcPts val="600"/>
              </a:spcAft>
            </a:pPr>
            <a:r>
              <a:rPr lang="he-IL" sz="3200" b="1" dirty="0"/>
              <a:t>בת ראשונה </a:t>
            </a:r>
            <a:endParaRPr lang="en-US" sz="3200" b="1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/>
          <a:srcRect l="3542" t="4218" r="2280" b="6154"/>
          <a:stretch/>
        </p:blipFill>
        <p:spPr>
          <a:xfrm>
            <a:off x="6515100" y="1531619"/>
            <a:ext cx="5417820" cy="4994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8149590" y="406913"/>
            <a:ext cx="24803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schemeClr val="bg1">
                    <a:lumMod val="95000"/>
                  </a:schemeClr>
                </a:solidFill>
              </a:rPr>
              <a:t>זוג צעיר </a:t>
            </a:r>
          </a:p>
        </p:txBody>
      </p:sp>
    </p:spTree>
    <p:extLst>
      <p:ext uri="{BB962C8B-B14F-4D97-AF65-F5344CB8AC3E}">
        <p14:creationId xmlns:p14="http://schemas.microsoft.com/office/powerpoint/2010/main" val="1035990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t="21566" r="21919" b="18132"/>
          <a:stretch/>
        </p:blipFill>
        <p:spPr>
          <a:xfrm rot="16200000">
            <a:off x="8930086" y="2803610"/>
            <a:ext cx="2548309" cy="3209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16ECE24-494B-F1D0-9CB1-CF21142ED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t="9574" r="11103" b="11731"/>
          <a:stretch>
            <a:fillRect/>
          </a:stretch>
        </p:blipFill>
        <p:spPr>
          <a:xfrm>
            <a:off x="4359763" y="462537"/>
            <a:ext cx="3783510" cy="52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מציין מיקום תוכן 9">
            <a:extLst>
              <a:ext uri="{FF2B5EF4-FFF2-40B4-BE49-F238E27FC236}">
                <a16:creationId xmlns:a16="http://schemas.microsoft.com/office/drawing/2014/main" id="{878667F0-EB04-C1BA-FB96-C57C039D5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7168" y="552537"/>
            <a:ext cx="3326399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2E03BD56-1F36-4876-CA6D-6CEAD72CD7D7}"/>
              </a:ext>
            </a:extLst>
          </p:cNvPr>
          <p:cNvSpPr txBox="1"/>
          <p:nvPr/>
        </p:nvSpPr>
        <p:spPr>
          <a:xfrm>
            <a:off x="8143273" y="1175463"/>
            <a:ext cx="3665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b="1" dirty="0">
                <a:solidFill>
                  <a:schemeClr val="bg1"/>
                </a:solidFill>
              </a:rPr>
              <a:t>סבים צעירים ונכדים ראשונים מגיעים 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190850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1386</TotalTime>
  <Words>94</Words>
  <Application>Microsoft Office PowerPoint</Application>
  <PresentationFormat>מסך רחב</PresentationFormat>
  <Paragraphs>24</Paragraphs>
  <Slides>20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מפגשים ועדויות שקיים עם חיילים בימי השואה 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Michal</dc:creator>
  <cp:lastModifiedBy>מיכל שטרסברג</cp:lastModifiedBy>
  <cp:revision>18</cp:revision>
  <dcterms:created xsi:type="dcterms:W3CDTF">2026-05-14T06:09:05Z</dcterms:created>
  <dcterms:modified xsi:type="dcterms:W3CDTF">2026-06-03T19:07:06Z</dcterms:modified>
</cp:coreProperties>
</file>