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1" r:id="rId8"/>
    <p:sldId id="260" r:id="rId9"/>
    <p:sldId id="270" r:id="rId10"/>
    <p:sldId id="262" r:id="rId11"/>
    <p:sldId id="263" r:id="rId12"/>
    <p:sldId id="264" r:id="rId13"/>
    <p:sldId id="266" r:id="rId14"/>
    <p:sldId id="265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>
      <p:cViewPr varScale="1">
        <p:scale>
          <a:sx n="91" d="100"/>
          <a:sy n="91" d="100"/>
        </p:scale>
        <p:origin x="17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C5E7-3595-4E4E-AA28-7FE4738535C6}" type="datetimeFigureOut">
              <a:rPr lang="en-US" smtClean="0"/>
              <a:pPr/>
              <a:t>5/24/20</a:t>
            </a:fld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A8D41C-B1E8-4E74-9D8D-EC6FA40ACFC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C5E7-3595-4E4E-AA28-7FE4738535C6}" type="datetimeFigureOut">
              <a:rPr lang="en-US" smtClean="0"/>
              <a:pPr/>
              <a:t>5/24/20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D41C-B1E8-4E74-9D8D-EC6FA40ACFC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C5E7-3595-4E4E-AA28-7FE4738535C6}" type="datetimeFigureOut">
              <a:rPr lang="en-US" smtClean="0"/>
              <a:pPr/>
              <a:t>5/24/20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D41C-B1E8-4E74-9D8D-EC6FA40ACFC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C5E7-3595-4E4E-AA28-7FE4738535C6}" type="datetimeFigureOut">
              <a:rPr lang="en-US" smtClean="0"/>
              <a:pPr/>
              <a:t>5/24/20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A8D41C-B1E8-4E74-9D8D-EC6FA40ACFC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C5E7-3595-4E4E-AA28-7FE4738535C6}" type="datetimeFigureOut">
              <a:rPr lang="en-US" smtClean="0"/>
              <a:pPr/>
              <a:t>5/24/20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D41C-B1E8-4E74-9D8D-EC6FA40ACFC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C5E7-3595-4E4E-AA28-7FE4738535C6}" type="datetimeFigureOut">
              <a:rPr lang="en-US" smtClean="0"/>
              <a:pPr/>
              <a:t>5/24/20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D41C-B1E8-4E74-9D8D-EC6FA40ACFC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C5E7-3595-4E4E-AA28-7FE4738535C6}" type="datetimeFigureOut">
              <a:rPr lang="en-US" smtClean="0"/>
              <a:pPr/>
              <a:t>5/24/20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A8D41C-B1E8-4E74-9D8D-EC6FA40ACFC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C5E7-3595-4E4E-AA28-7FE4738535C6}" type="datetimeFigureOut">
              <a:rPr lang="en-US" smtClean="0"/>
              <a:pPr/>
              <a:t>5/24/20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D41C-B1E8-4E74-9D8D-EC6FA40ACFC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C5E7-3595-4E4E-AA28-7FE4738535C6}" type="datetimeFigureOut">
              <a:rPr lang="en-US" smtClean="0"/>
              <a:pPr/>
              <a:t>5/24/20</a:t>
            </a:fld>
            <a:endParaRPr lang="en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D41C-B1E8-4E74-9D8D-EC6FA40ACFC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C5E7-3595-4E4E-AA28-7FE4738535C6}" type="datetimeFigureOut">
              <a:rPr lang="en-US" smtClean="0"/>
              <a:pPr/>
              <a:t>5/24/20</a:t>
            </a:fld>
            <a:endParaRPr lang="en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D41C-B1E8-4E74-9D8D-EC6FA40ACFC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C5E7-3595-4E4E-AA28-7FE4738535C6}" type="datetimeFigureOut">
              <a:rPr lang="en-US" smtClean="0"/>
              <a:pPr/>
              <a:t>5/24/20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D41C-B1E8-4E74-9D8D-EC6FA40ACFC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99C5E7-3595-4E4E-AA28-7FE4738535C6}" type="datetimeFigureOut">
              <a:rPr lang="en-US" smtClean="0"/>
              <a:pPr/>
              <a:t>5/24/20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A8D41C-B1E8-4E74-9D8D-EC6FA40ACFC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000131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Times New Roman" pitchFamily="18" charset="0"/>
                <a:cs typeface="Times New Roman" pitchFamily="18" charset="0"/>
              </a:rPr>
              <a:t>דמוטיקה, יוון 1930- המשפחה המורחבת </a:t>
            </a:r>
            <a:endParaRPr lang="en-C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 descr="משפ' מורחבת דמוטיקה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714488"/>
            <a:ext cx="6357982" cy="444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he-IL" sz="3200" b="1" dirty="0">
                <a:latin typeface="Times New Roman" pitchFamily="18" charset="0"/>
                <a:cs typeface="Times New Roman" pitchFamily="18" charset="0"/>
              </a:rPr>
              <a:t>איטליה ויוון אחרי השחרור 1946-1947</a:t>
            </a:r>
            <a:endParaRPr lang="en-C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דמוטיקה אחרי המלחמה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785794"/>
            <a:ext cx="34697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דמוטיקה אחרי המלחמה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714356"/>
            <a:ext cx="3429024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דמוטיקה אחרי המלחמה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3643314"/>
            <a:ext cx="20812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דמוטיקה אחרי המלחמה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357562"/>
            <a:ext cx="2643206" cy="329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atin typeface="Times New Roman" pitchFamily="18" charset="0"/>
                <a:cs typeface="Times New Roman" pitchFamily="18" charset="0"/>
              </a:rPr>
              <a:t>לאון הגיע לארץ עם ספינת המעפילים חביבה רייק </a:t>
            </a:r>
            <a:endParaRPr lang="en-C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www.palyam.org/Hahap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643050"/>
            <a:ext cx="3185432" cy="2857520"/>
          </a:xfrm>
          <a:prstGeom prst="rect">
            <a:avLst/>
          </a:prstGeom>
          <a:noFill/>
        </p:spPr>
      </p:pic>
      <p:pic>
        <p:nvPicPr>
          <p:cNvPr id="19462" name="Picture 6" descr="http://www.palyam.org/Hahapala/Teur_haflagot/Haviva_Rei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4219575" cy="3524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Times New Roman" pitchFamily="18" charset="0"/>
                <a:cs typeface="Times New Roman" pitchFamily="18" charset="0"/>
              </a:rPr>
              <a:t>שרות בצה"ל עם קום המדינה </a:t>
            </a:r>
            <a:endParaRPr lang="en-C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צבא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715008" y="1643050"/>
            <a:ext cx="2905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צבא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857364"/>
            <a:ext cx="5104017" cy="374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Times New Roman" pitchFamily="18" charset="0"/>
                <a:cs typeface="Times New Roman" pitchFamily="18" charset="0"/>
              </a:rPr>
              <a:t>שרות בצה"ל </a:t>
            </a:r>
            <a:endParaRPr lang="en-C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צבא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072066" y="1357298"/>
            <a:ext cx="3810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צבא2"/>
          <p:cNvPicPr>
            <a:picLocks noChangeAspect="1" noChangeArrowheads="1"/>
          </p:cNvPicPr>
          <p:nvPr/>
        </p:nvPicPr>
        <p:blipFill>
          <a:blip r:embed="rId3"/>
          <a:srcRect l="17105" t="31247" r="53674" b="38513"/>
          <a:stretch>
            <a:fillRect/>
          </a:stretch>
        </p:blipFill>
        <p:spPr bwMode="auto">
          <a:xfrm>
            <a:off x="285720" y="2357430"/>
            <a:ext cx="4438588" cy="324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Times New Roman" pitchFamily="18" charset="0"/>
                <a:cs typeface="Times New Roman" pitchFamily="18" charset="0"/>
              </a:rPr>
              <a:t>לאון וכל המשפחה- בר מצווה רועי -1993</a:t>
            </a:r>
            <a:endParaRPr lang="en-C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בר מצוה רועי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30" t="28796" r="9961" b="30165"/>
          <a:stretch>
            <a:fillRect/>
          </a:stretch>
        </p:blipFill>
        <p:spPr bwMode="auto">
          <a:xfrm>
            <a:off x="1285852" y="1571612"/>
            <a:ext cx="6215106" cy="436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Times New Roman" pitchFamily="18" charset="0"/>
                <a:cs typeface="Times New Roman" pitchFamily="18" charset="0"/>
              </a:rPr>
              <a:t>יהודה (לאון) דקל (דקלו) 1993</a:t>
            </a:r>
            <a:endParaRPr lang="en-C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סבא צבעוני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836" t="19326" r="23366" b="20694"/>
          <a:stretch>
            <a:fillRect/>
          </a:stretch>
        </p:blipFill>
        <p:spPr bwMode="auto">
          <a:xfrm>
            <a:off x="3071802" y="1285860"/>
            <a:ext cx="3357586" cy="510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b="1" dirty="0">
                <a:latin typeface="Times New Roman" pitchFamily="18" charset="0"/>
                <a:cs typeface="Times New Roman" pitchFamily="18" charset="0"/>
              </a:rPr>
              <a:t>ההורים והאחיות של לאון </a:t>
            </a:r>
            <a:endParaRPr lang="en-C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דמוטיקה משפ' ללא סבא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5" y="1643050"/>
            <a:ext cx="3713437" cy="4500594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5" name="Picture 3" descr="דמוטיקה משפ' ללא סבא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500174"/>
            <a:ext cx="3084513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latin typeface="Times New Roman" pitchFamily="18" charset="0"/>
                <a:cs typeface="Times New Roman" pitchFamily="18" charset="0"/>
              </a:rPr>
              <a:t>תמונות משפחה- דמוטיקה יוון</a:t>
            </a:r>
            <a:r>
              <a:rPr lang="he-IL" dirty="0"/>
              <a:t> 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298743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5857892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600" b="1" dirty="0">
                <a:latin typeface="Times New Roman" pitchFamily="18" charset="0"/>
                <a:cs typeface="Times New Roman" pitchFamily="18" charset="0"/>
              </a:rPr>
              <a:t>מרקו ופרלה דקלו עם לאון ורחל ילדיהם</a:t>
            </a:r>
            <a:endParaRPr lang="en-CA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2930380" cy="441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29190" y="5929330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b="1" dirty="0">
                <a:latin typeface="Times New Roman" pitchFamily="18" charset="0"/>
                <a:cs typeface="Times New Roman" pitchFamily="18" charset="0"/>
              </a:rPr>
              <a:t>לאון ורחל- פורים 1936</a:t>
            </a:r>
            <a:endParaRPr lang="en-C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latin typeface="Times New Roman" pitchFamily="18" charset="0"/>
                <a:cs typeface="Times New Roman" pitchFamily="18" charset="0"/>
              </a:rPr>
              <a:t>תמונות משפחתיות- דמוטיקה יוון </a:t>
            </a:r>
            <a:endParaRPr lang="en-C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3143272" cy="473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357298"/>
            <a:ext cx="3177159" cy="466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6143644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b="1" dirty="0">
                <a:latin typeface="Times New Roman" pitchFamily="18" charset="0"/>
                <a:cs typeface="Times New Roman" pitchFamily="18" charset="0"/>
              </a:rPr>
              <a:t>בכור וקלאוצה עם ילדיהם והנכדים </a:t>
            </a:r>
            <a:endParaRPr lang="en-C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6072207"/>
            <a:ext cx="34290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600" b="1" dirty="0">
                <a:latin typeface="Times New Roman" pitchFamily="18" charset="0"/>
                <a:cs typeface="Times New Roman" pitchFamily="18" charset="0"/>
              </a:rPr>
              <a:t>אלי ורחל נחמיאס- בני דודים של לאון היחדים שנצלו מהמשפחה</a:t>
            </a:r>
            <a:r>
              <a:rPr lang="he-IL" b="1" dirty="0"/>
              <a:t> </a:t>
            </a:r>
            <a:endParaRPr lang="en-CA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Autofit/>
          </a:bodyPr>
          <a:lstStyle/>
          <a:p>
            <a:pPr algn="ctr" rtl="1">
              <a:spcBef>
                <a:spcPct val="50000"/>
              </a:spcBef>
            </a:pPr>
            <a:br>
              <a:rPr lang="he-IL" dirty="0">
                <a:latin typeface="Times New Roman" pitchFamily="18" charset="0"/>
                <a:cs typeface="Times New Roman" pitchFamily="18" charset="0"/>
              </a:rPr>
            </a:br>
            <a:br>
              <a:rPr lang="he-IL" dirty="0">
                <a:latin typeface="Times New Roman" pitchFamily="18" charset="0"/>
                <a:cs typeface="Times New Roman" pitchFamily="18" charset="0"/>
              </a:rPr>
            </a:br>
            <a:r>
              <a:rPr lang="he-IL" b="1" dirty="0">
                <a:latin typeface="Times New Roman" pitchFamily="18" charset="0"/>
                <a:cs typeface="Times New Roman" pitchFamily="18" charset="0"/>
              </a:rPr>
              <a:t>ירידה מהרכבות במחנה אושוויץ-בירקנאו- מתוך אלבום אושוויץ</a:t>
            </a:r>
            <a:br>
              <a:rPr lang="he-IL" b="1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10-13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7"/>
            <a:ext cx="5842024" cy="439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  <a:defRPr/>
            </a:pPr>
            <a:br>
              <a:rPr lang="he-I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he-I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e-I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מחנה אושוויץ- בירקנאו </a:t>
            </a:r>
            <a:br>
              <a:rPr lang="he-I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C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59-161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000528" cy="298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upload.wikimedia.org/wikipedia/commons/thumb/e/e8/Birkenau_gate.JPG/225px-Birkenau_g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142984"/>
            <a:ext cx="3423949" cy="2571768"/>
          </a:xfrm>
          <a:prstGeom prst="rect">
            <a:avLst/>
          </a:prstGeom>
          <a:noFill/>
        </p:spPr>
      </p:pic>
      <p:pic>
        <p:nvPicPr>
          <p:cNvPr id="11268" name="Picture 4" descr="http://upload.wikimedia.org/wikipedia/commons/1/1a/Arbeit_macht_frei_sign,_main_gate_of_the_Auschwitz_I_concentration_camp,_Poland_-_200511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3929066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Times New Roman" pitchFamily="18" charset="0"/>
                <a:cs typeface="Times New Roman" pitchFamily="18" charset="0"/>
              </a:rPr>
              <a:t>גטו וורשה 1943</a:t>
            </a:r>
            <a:endParaRPr lang="en-C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3119_1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901949" y="1428736"/>
            <a:ext cx="398011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09_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2928934"/>
            <a:ext cx="438833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atin typeface="Times New Roman" pitchFamily="18" charset="0"/>
                <a:cs typeface="Times New Roman" pitchFamily="18" charset="0"/>
              </a:rPr>
              <a:t>מרד גטו וורשה 1943</a:t>
            </a:r>
            <a:endParaRPr lang="en-C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polishgreatness.com/sitebuilder/images/WarsawGhettoUprising2-539x3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3643314"/>
            <a:ext cx="4550601" cy="2786082"/>
          </a:xfrm>
          <a:prstGeom prst="rect">
            <a:avLst/>
          </a:prstGeom>
          <a:noFill/>
        </p:spPr>
      </p:pic>
      <p:pic>
        <p:nvPicPr>
          <p:cNvPr id="10244" name="Picture 4" descr="http://www.ushmm.org/lcmedia/photo/wlc/image/46/46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457203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928694"/>
          </a:xfrm>
        </p:spPr>
        <p:txBody>
          <a:bodyPr/>
          <a:lstStyle/>
          <a:p>
            <a:pPr algn="ctr"/>
            <a:r>
              <a:rPr lang="he-IL" b="1" dirty="0">
                <a:latin typeface="Times New Roman" pitchFamily="18" charset="0"/>
                <a:cs typeface="Times New Roman" pitchFamily="18" charset="0"/>
              </a:rPr>
              <a:t>תעודת שחרור דכאו 1945</a:t>
            </a:r>
            <a:endParaRPr lang="en-C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Efrat\HEC for Israel\PICTURES\סבתא תעודת שחרור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14422"/>
            <a:ext cx="3469404" cy="5149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</TotalTime>
  <Words>110</Words>
  <Application>Microsoft Macintosh PowerPoint</Application>
  <PresentationFormat>On-screen Show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Aharoni</vt:lpstr>
      <vt:lpstr>Franklin Gothic Book</vt:lpstr>
      <vt:lpstr>Franklin Gothic Medium</vt:lpstr>
      <vt:lpstr>Times New Roman</vt:lpstr>
      <vt:lpstr>Wingdings 2</vt:lpstr>
      <vt:lpstr>Trek</vt:lpstr>
      <vt:lpstr>דמוטיקה, יוון 1930- המשפחה המורחבת </vt:lpstr>
      <vt:lpstr>ההורים והאחיות של לאון </vt:lpstr>
      <vt:lpstr>תמונות משפחה- דמוטיקה יוון </vt:lpstr>
      <vt:lpstr>תמונות משפחתיות- דמוטיקה יוון </vt:lpstr>
      <vt:lpstr>  ירידה מהרכבות במחנה אושוויץ-בירקנאו- מתוך אלבום אושוויץ  </vt:lpstr>
      <vt:lpstr>  מחנה אושוויץ- בירקנאו   </vt:lpstr>
      <vt:lpstr>גטו וורשה 1943</vt:lpstr>
      <vt:lpstr>מרד גטו וורשה 1943</vt:lpstr>
      <vt:lpstr>תעודת שחרור דכאו 1945</vt:lpstr>
      <vt:lpstr>איטליה ויוון אחרי השחרור 1946-1947</vt:lpstr>
      <vt:lpstr>לאון הגיע לארץ עם ספינת המעפילים חביבה רייק </vt:lpstr>
      <vt:lpstr>שרות בצה"ל עם קום המדינה </vt:lpstr>
      <vt:lpstr>שרות בצה"ל </vt:lpstr>
      <vt:lpstr>לאון וכל המשפחה- בר מצווה רועי -1993</vt:lpstr>
      <vt:lpstr>יהודה (לאון) דקל (דקלו) 1993</vt:lpstr>
    </vt:vector>
  </TitlesOfParts>
  <Company>UJA Federation of Toronto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דמוטיקה, יוון 1930- המשפחה המורחבת </dc:title>
  <dc:creator>Saqib Khan</dc:creator>
  <cp:lastModifiedBy>Efrat Daniel Porat</cp:lastModifiedBy>
  <cp:revision>32</cp:revision>
  <dcterms:created xsi:type="dcterms:W3CDTF">2012-06-19T19:10:08Z</dcterms:created>
  <dcterms:modified xsi:type="dcterms:W3CDTF">2020-05-24T14:14:43Z</dcterms:modified>
</cp:coreProperties>
</file>